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1"/>
  </p:notesMasterIdLst>
  <p:sldIdLst>
    <p:sldId id="390" r:id="rId2"/>
    <p:sldId id="546" r:id="rId3"/>
    <p:sldId id="548" r:id="rId4"/>
    <p:sldId id="550" r:id="rId5"/>
    <p:sldId id="592" r:id="rId6"/>
    <p:sldId id="586" r:id="rId7"/>
    <p:sldId id="593" r:id="rId8"/>
    <p:sldId id="274" r:id="rId9"/>
    <p:sldId id="294" r:id="rId10"/>
    <p:sldId id="376" r:id="rId11"/>
    <p:sldId id="384" r:id="rId12"/>
    <p:sldId id="385" r:id="rId13"/>
    <p:sldId id="560" r:id="rId14"/>
    <p:sldId id="561" r:id="rId15"/>
    <p:sldId id="556" r:id="rId16"/>
    <p:sldId id="562" r:id="rId17"/>
    <p:sldId id="565" r:id="rId18"/>
    <p:sldId id="558" r:id="rId19"/>
    <p:sldId id="566" r:id="rId20"/>
    <p:sldId id="557" r:id="rId21"/>
    <p:sldId id="552" r:id="rId22"/>
    <p:sldId id="567" r:id="rId23"/>
    <p:sldId id="559" r:id="rId24"/>
    <p:sldId id="568" r:id="rId25"/>
    <p:sldId id="569" r:id="rId26"/>
    <p:sldId id="571" r:id="rId27"/>
    <p:sldId id="570" r:id="rId28"/>
    <p:sldId id="551" r:id="rId29"/>
    <p:sldId id="572" r:id="rId30"/>
    <p:sldId id="553" r:id="rId31"/>
    <p:sldId id="573" r:id="rId32"/>
    <p:sldId id="563" r:id="rId33"/>
    <p:sldId id="574" r:id="rId34"/>
    <p:sldId id="576" r:id="rId35"/>
    <p:sldId id="564" r:id="rId36"/>
    <p:sldId id="577" r:id="rId37"/>
    <p:sldId id="578" r:id="rId38"/>
    <p:sldId id="365" r:id="rId39"/>
    <p:sldId id="277" r:id="rId40"/>
  </p:sldIdLst>
  <p:sldSz cx="12192000" cy="6858000"/>
  <p:notesSz cx="6858000" cy="9144000"/>
  <p:embeddedFontLst>
    <p:embeddedFont>
      <p:font typeface="Andika" panose="020000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E259B9-A964-446F-84DB-C6DC6165EA26}" v="47" dt="2026-06-05T08:58:33.0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77" autoAdjust="0"/>
  </p:normalViewPr>
  <p:slideViewPr>
    <p:cSldViewPr snapToGrid="0">
      <p:cViewPr varScale="1">
        <p:scale>
          <a:sx n="80" d="100"/>
          <a:sy n="80" d="100"/>
        </p:scale>
        <p:origin x="1152" y="10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08:59:47.140" v="2742" actId="1076"/>
      <pc:docMkLst>
        <pc:docMk/>
      </pc:docMkLst>
      <pc:sldChg chg="modSp mod">
        <pc:chgData name="Glen Jones" userId="e846aaca-4b24-4b13-b0d0-f2308e16b284" providerId="ADAL" clId="{ED47ACC3-9597-4D89-A1DC-43CF280EF274}" dt="2026-05-07T12:40:37.374" v="2649" actId="107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7T12:40:37.374" v="2649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Anim">
        <pc:chgData name="Glen Jones" userId="e846aaca-4b24-4b13-b0d0-f2308e16b284" providerId="ADAL" clId="{ED47ACC3-9597-4D89-A1DC-43CF280EF274}" dt="2026-06-05T08:54:44.633" v="2690" actId="14100"/>
        <pc:sldMkLst>
          <pc:docMk/>
          <pc:sldMk cId="427685666" sldId="384"/>
        </pc:sldMkLst>
        <pc:picChg chg="mod">
          <ac:chgData name="Glen Jones" userId="e846aaca-4b24-4b13-b0d0-f2308e16b284" providerId="ADAL" clId="{ED47ACC3-9597-4D89-A1DC-43CF280EF274}" dt="2026-06-05T08:54:44.633" v="2690" actId="14100"/>
          <ac:picMkLst>
            <pc:docMk/>
            <pc:sldMk cId="427685666" sldId="384"/>
            <ac:picMk id="9" creationId="{87D6A97A-D49C-4E8D-AE3B-14127DACF8F4}"/>
          </ac:picMkLst>
        </pc:picChg>
      </pc:sldChg>
      <pc:sldChg chg="modSp">
        <pc:chgData name="Glen Jones" userId="e846aaca-4b24-4b13-b0d0-f2308e16b284" providerId="ADAL" clId="{ED47ACC3-9597-4D89-A1DC-43CF280EF274}" dt="2026-06-05T08:54:55.268" v="2691" actId="14100"/>
        <pc:sldMkLst>
          <pc:docMk/>
          <pc:sldMk cId="1760294779" sldId="385"/>
        </pc:sldMkLst>
        <pc:picChg chg="mod">
          <ac:chgData name="Glen Jones" userId="e846aaca-4b24-4b13-b0d0-f2308e16b284" providerId="ADAL" clId="{ED47ACC3-9597-4D89-A1DC-43CF280EF274}" dt="2026-06-05T08:54:55.268" v="2691" actId="14100"/>
          <ac:picMkLst>
            <pc:docMk/>
            <pc:sldMk cId="1760294779" sldId="385"/>
            <ac:picMk id="9" creationId="{162CAF5B-F4F6-B559-E388-A32CE9897E8C}"/>
          </ac:picMkLst>
        </pc:picChg>
      </pc:sldChg>
      <pc:sldChg chg="addSp modSp add mod modAnim modNotesTx">
        <pc:chgData name="Glen Jones" userId="e846aaca-4b24-4b13-b0d0-f2308e16b284" providerId="ADAL" clId="{ED47ACC3-9597-4D89-A1DC-43CF280EF274}" dt="2026-06-05T08:54:04.350" v="2688" actId="115"/>
        <pc:sldMkLst>
          <pc:docMk/>
          <pc:sldMk cId="2004214985" sldId="548"/>
        </pc:sldMkLst>
        <pc:spChg chg="add mod">
          <ac:chgData name="Glen Jones" userId="e846aaca-4b24-4b13-b0d0-f2308e16b284" providerId="ADAL" clId="{ED47ACC3-9597-4D89-A1DC-43CF280EF274}" dt="2026-06-05T08:54:04.350" v="2688" actId="115"/>
          <ac:spMkLst>
            <pc:docMk/>
            <pc:sldMk cId="2004214985" sldId="548"/>
            <ac:spMk id="13" creationId="{DA922155-4C64-947F-DEB3-662CF437AEE7}"/>
          </ac:spMkLst>
        </pc:spChg>
      </pc:sldChg>
      <pc:sldChg chg="add">
        <pc:chgData name="Glen Jones" userId="e846aaca-4b24-4b13-b0d0-f2308e16b284" providerId="ADAL" clId="{ED47ACC3-9597-4D89-A1DC-43CF280EF274}" dt="2026-05-06T11:25:21.838" v="2643"/>
        <pc:sldMkLst>
          <pc:docMk/>
          <pc:sldMk cId="747008054" sldId="550"/>
        </pc:sldMkLst>
      </pc:sldChg>
      <pc:sldChg chg="modSp mod">
        <pc:chgData name="Glen Jones" userId="e846aaca-4b24-4b13-b0d0-f2308e16b284" providerId="ADAL" clId="{ED47ACC3-9597-4D89-A1DC-43CF280EF274}" dt="2026-06-05T08:55:31.879" v="2719" actId="14100"/>
        <pc:sldMkLst>
          <pc:docMk/>
          <pc:sldMk cId="2686881660" sldId="560"/>
        </pc:sldMkLst>
        <pc:spChg chg="mod">
          <ac:chgData name="Glen Jones" userId="e846aaca-4b24-4b13-b0d0-f2308e16b284" providerId="ADAL" clId="{ED47ACC3-9597-4D89-A1DC-43CF280EF274}" dt="2026-06-05T08:55:23.669" v="2717" actId="1036"/>
          <ac:spMkLst>
            <pc:docMk/>
            <pc:sldMk cId="2686881660" sldId="560"/>
            <ac:spMk id="2" creationId="{20D73C76-5BB0-D193-8655-7D01625E574A}"/>
          </ac:spMkLst>
        </pc:spChg>
        <pc:spChg chg="mod">
          <ac:chgData name="Glen Jones" userId="e846aaca-4b24-4b13-b0d0-f2308e16b284" providerId="ADAL" clId="{ED47ACC3-9597-4D89-A1DC-43CF280EF274}" dt="2026-06-05T08:55:23.669" v="2717" actId="1036"/>
          <ac:spMkLst>
            <pc:docMk/>
            <pc:sldMk cId="2686881660" sldId="560"/>
            <ac:spMk id="3" creationId="{7E946DC3-4A45-CF53-FB80-18F1F99FA13B}"/>
          </ac:spMkLst>
        </pc:spChg>
        <pc:spChg chg="mod">
          <ac:chgData name="Glen Jones" userId="e846aaca-4b24-4b13-b0d0-f2308e16b284" providerId="ADAL" clId="{ED47ACC3-9597-4D89-A1DC-43CF280EF274}" dt="2026-06-05T08:55:23.669" v="2717" actId="1036"/>
          <ac:spMkLst>
            <pc:docMk/>
            <pc:sldMk cId="2686881660" sldId="560"/>
            <ac:spMk id="5" creationId="{FFE8CDDD-D981-E9DF-EABE-037746500FA7}"/>
          </ac:spMkLst>
        </pc:spChg>
        <pc:spChg chg="mod">
          <ac:chgData name="Glen Jones" userId="e846aaca-4b24-4b13-b0d0-f2308e16b284" providerId="ADAL" clId="{ED47ACC3-9597-4D89-A1DC-43CF280EF274}" dt="2026-06-05T08:55:23.669" v="2717" actId="1036"/>
          <ac:spMkLst>
            <pc:docMk/>
            <pc:sldMk cId="2686881660" sldId="560"/>
            <ac:spMk id="6" creationId="{6B97D86E-DCB5-AB6E-30C8-5655ABDB426A}"/>
          </ac:spMkLst>
        </pc:spChg>
        <pc:spChg chg="mod">
          <ac:chgData name="Glen Jones" userId="e846aaca-4b24-4b13-b0d0-f2308e16b284" providerId="ADAL" clId="{ED47ACC3-9597-4D89-A1DC-43CF280EF274}" dt="2026-06-05T08:55:23.669" v="2717" actId="1036"/>
          <ac:spMkLst>
            <pc:docMk/>
            <pc:sldMk cId="2686881660" sldId="560"/>
            <ac:spMk id="7" creationId="{C854B5F6-AFDD-F353-85B0-6E3971887C10}"/>
          </ac:spMkLst>
        </pc:spChg>
        <pc:spChg chg="mod">
          <ac:chgData name="Glen Jones" userId="e846aaca-4b24-4b13-b0d0-f2308e16b284" providerId="ADAL" clId="{ED47ACC3-9597-4D89-A1DC-43CF280EF274}" dt="2026-06-05T08:55:23.669" v="2717" actId="1036"/>
          <ac:spMkLst>
            <pc:docMk/>
            <pc:sldMk cId="2686881660" sldId="560"/>
            <ac:spMk id="10" creationId="{CB8041F6-D566-E8C5-5E5B-3BA628A2733B}"/>
          </ac:spMkLst>
        </pc:spChg>
        <pc:graphicFrameChg chg="mod">
          <ac:chgData name="Glen Jones" userId="e846aaca-4b24-4b13-b0d0-f2308e16b284" providerId="ADAL" clId="{ED47ACC3-9597-4D89-A1DC-43CF280EF274}" dt="2026-06-05T08:55:23.669" v="2717" actId="1036"/>
          <ac:graphicFrameMkLst>
            <pc:docMk/>
            <pc:sldMk cId="2686881660" sldId="560"/>
            <ac:graphicFrameMk id="4" creationId="{37AE5BAC-0187-FF81-BC37-2F94D5E70A65}"/>
          </ac:graphicFrameMkLst>
        </pc:graphicFrameChg>
        <pc:graphicFrameChg chg="mod">
          <ac:chgData name="Glen Jones" userId="e846aaca-4b24-4b13-b0d0-f2308e16b284" providerId="ADAL" clId="{ED47ACC3-9597-4D89-A1DC-43CF280EF274}" dt="2026-06-05T08:55:23.669" v="2717" actId="1036"/>
          <ac:graphicFrameMkLst>
            <pc:docMk/>
            <pc:sldMk cId="2686881660" sldId="560"/>
            <ac:graphicFrameMk id="12" creationId="{63756941-C31D-E0C4-DD27-06C7695E2CE5}"/>
          </ac:graphicFrameMkLst>
        </pc:graphicFrameChg>
        <pc:picChg chg="mod">
          <ac:chgData name="Glen Jones" userId="e846aaca-4b24-4b13-b0d0-f2308e16b284" providerId="ADAL" clId="{ED47ACC3-9597-4D89-A1DC-43CF280EF274}" dt="2026-06-05T08:55:23.669" v="2717" actId="1036"/>
          <ac:picMkLst>
            <pc:docMk/>
            <pc:sldMk cId="2686881660" sldId="560"/>
            <ac:picMk id="8" creationId="{0F834034-E27B-7D53-C6B1-4D572C479606}"/>
          </ac:picMkLst>
        </pc:picChg>
        <pc:picChg chg="mod">
          <ac:chgData name="Glen Jones" userId="e846aaca-4b24-4b13-b0d0-f2308e16b284" providerId="ADAL" clId="{ED47ACC3-9597-4D89-A1DC-43CF280EF274}" dt="2026-06-05T08:55:12.703" v="2692" actId="14100"/>
          <ac:picMkLst>
            <pc:docMk/>
            <pc:sldMk cId="2686881660" sldId="560"/>
            <ac:picMk id="9" creationId="{31416289-FEBA-7A5D-D9E0-EB0DEDD14337}"/>
          </ac:picMkLst>
        </pc:picChg>
        <pc:picChg chg="mod">
          <ac:chgData name="Glen Jones" userId="e846aaca-4b24-4b13-b0d0-f2308e16b284" providerId="ADAL" clId="{ED47ACC3-9597-4D89-A1DC-43CF280EF274}" dt="2026-06-05T08:55:31.879" v="2719" actId="14100"/>
          <ac:picMkLst>
            <pc:docMk/>
            <pc:sldMk cId="2686881660" sldId="560"/>
            <ac:picMk id="11" creationId="{AE6D9354-737B-A0DF-B2AD-B40973CA4DDB}"/>
          </ac:picMkLst>
        </pc:picChg>
      </pc:sldChg>
      <pc:sldChg chg="modSp addAnim delAnim modAnim">
        <pc:chgData name="Glen Jones" userId="e846aaca-4b24-4b13-b0d0-f2308e16b284" providerId="ADAL" clId="{ED47ACC3-9597-4D89-A1DC-43CF280EF274}" dt="2026-06-05T08:56:58.807" v="2728" actId="20577"/>
        <pc:sldMkLst>
          <pc:docMk/>
          <pc:sldMk cId="3355986917" sldId="561"/>
        </pc:sldMkLst>
        <pc:spChg chg="mod">
          <ac:chgData name="Glen Jones" userId="e846aaca-4b24-4b13-b0d0-f2308e16b284" providerId="ADAL" clId="{ED47ACC3-9597-4D89-A1DC-43CF280EF274}" dt="2026-06-05T08:56:58.807" v="2728" actId="20577"/>
          <ac:spMkLst>
            <pc:docMk/>
            <pc:sldMk cId="3355986917" sldId="561"/>
            <ac:spMk id="2" creationId="{E4217194-1AF2-CC8B-B58D-F409279690B2}"/>
          </ac:spMkLst>
        </pc:spChg>
      </pc:sldChg>
      <pc:sldChg chg="modAnim">
        <pc:chgData name="Glen Jones" userId="e846aaca-4b24-4b13-b0d0-f2308e16b284" providerId="ADAL" clId="{ED47ACC3-9597-4D89-A1DC-43CF280EF274}" dt="2026-06-05T08:58:33.084" v="2729"/>
        <pc:sldMkLst>
          <pc:docMk/>
          <pc:sldMk cId="663346878" sldId="570"/>
        </pc:sldMkLst>
      </pc:sldChg>
      <pc:sldChg chg="modSp mod">
        <pc:chgData name="Glen Jones" userId="e846aaca-4b24-4b13-b0d0-f2308e16b284" providerId="ADAL" clId="{ED47ACC3-9597-4D89-A1DC-43CF280EF274}" dt="2026-06-05T08:59:47.140" v="2742" actId="1076"/>
        <pc:sldMkLst>
          <pc:docMk/>
          <pc:sldMk cId="3976243845" sldId="578"/>
        </pc:sldMkLst>
        <pc:spChg chg="mod">
          <ac:chgData name="Glen Jones" userId="e846aaca-4b24-4b13-b0d0-f2308e16b284" providerId="ADAL" clId="{ED47ACC3-9597-4D89-A1DC-43CF280EF274}" dt="2026-06-05T08:59:42.388" v="2741" actId="1036"/>
          <ac:spMkLst>
            <pc:docMk/>
            <pc:sldMk cId="3976243845" sldId="578"/>
            <ac:spMk id="2" creationId="{B44C72C9-BC43-911B-FABA-2D87CD3A1C42}"/>
          </ac:spMkLst>
        </pc:spChg>
        <pc:spChg chg="mod">
          <ac:chgData name="Glen Jones" userId="e846aaca-4b24-4b13-b0d0-f2308e16b284" providerId="ADAL" clId="{ED47ACC3-9597-4D89-A1DC-43CF280EF274}" dt="2026-06-05T08:59:42.388" v="2741" actId="1036"/>
          <ac:spMkLst>
            <pc:docMk/>
            <pc:sldMk cId="3976243845" sldId="578"/>
            <ac:spMk id="7" creationId="{BB300FFD-E73D-73B7-1732-6D690B69E6B5}"/>
          </ac:spMkLst>
        </pc:spChg>
        <pc:spChg chg="mod">
          <ac:chgData name="Glen Jones" userId="e846aaca-4b24-4b13-b0d0-f2308e16b284" providerId="ADAL" clId="{ED47ACC3-9597-4D89-A1DC-43CF280EF274}" dt="2026-06-05T08:59:42.388" v="2741" actId="1036"/>
          <ac:spMkLst>
            <pc:docMk/>
            <pc:sldMk cId="3976243845" sldId="578"/>
            <ac:spMk id="8" creationId="{ADF11E9D-196C-8E87-8F1B-3ABB5B93E7DD}"/>
          </ac:spMkLst>
        </pc:spChg>
        <pc:spChg chg="mod">
          <ac:chgData name="Glen Jones" userId="e846aaca-4b24-4b13-b0d0-f2308e16b284" providerId="ADAL" clId="{ED47ACC3-9597-4D89-A1DC-43CF280EF274}" dt="2026-06-05T08:59:42.388" v="2741" actId="1036"/>
          <ac:spMkLst>
            <pc:docMk/>
            <pc:sldMk cId="3976243845" sldId="578"/>
            <ac:spMk id="9" creationId="{49FDD68E-8AC0-AF2C-6AFC-660D057B9233}"/>
          </ac:spMkLst>
        </pc:spChg>
        <pc:spChg chg="mod">
          <ac:chgData name="Glen Jones" userId="e846aaca-4b24-4b13-b0d0-f2308e16b284" providerId="ADAL" clId="{ED47ACC3-9597-4D89-A1DC-43CF280EF274}" dt="2026-06-05T08:59:47.140" v="2742" actId="1076"/>
          <ac:spMkLst>
            <pc:docMk/>
            <pc:sldMk cId="3976243845" sldId="578"/>
            <ac:spMk id="11" creationId="{915318EA-2B4F-1D30-3FB3-B8B9DDB574E9}"/>
          </ac:spMkLst>
        </pc:spChg>
        <pc:spChg chg="mod">
          <ac:chgData name="Glen Jones" userId="e846aaca-4b24-4b13-b0d0-f2308e16b284" providerId="ADAL" clId="{ED47ACC3-9597-4D89-A1DC-43CF280EF274}" dt="2026-06-05T08:59:42.388" v="2741" actId="1036"/>
          <ac:spMkLst>
            <pc:docMk/>
            <pc:sldMk cId="3976243845" sldId="578"/>
            <ac:spMk id="14" creationId="{359F8F09-E193-4AAA-163F-AA9152106453}"/>
          </ac:spMkLst>
        </pc:spChg>
        <pc:spChg chg="mod">
          <ac:chgData name="Glen Jones" userId="e846aaca-4b24-4b13-b0d0-f2308e16b284" providerId="ADAL" clId="{ED47ACC3-9597-4D89-A1DC-43CF280EF274}" dt="2026-06-05T08:59:42.388" v="2741" actId="1036"/>
          <ac:spMkLst>
            <pc:docMk/>
            <pc:sldMk cId="3976243845" sldId="578"/>
            <ac:spMk id="18" creationId="{9A0625EB-2310-7C55-7C63-A6C9E3F7DEFF}"/>
          </ac:spMkLst>
        </pc:spChg>
        <pc:spChg chg="mod">
          <ac:chgData name="Glen Jones" userId="e846aaca-4b24-4b13-b0d0-f2308e16b284" providerId="ADAL" clId="{ED47ACC3-9597-4D89-A1DC-43CF280EF274}" dt="2026-06-05T08:59:42.388" v="2741" actId="1036"/>
          <ac:spMkLst>
            <pc:docMk/>
            <pc:sldMk cId="3976243845" sldId="578"/>
            <ac:spMk id="19" creationId="{81CA1C72-7B29-65D9-15DC-569D05963FA9}"/>
          </ac:spMkLst>
        </pc:spChg>
        <pc:spChg chg="mod">
          <ac:chgData name="Glen Jones" userId="e846aaca-4b24-4b13-b0d0-f2308e16b284" providerId="ADAL" clId="{ED47ACC3-9597-4D89-A1DC-43CF280EF274}" dt="2026-06-05T08:59:42.388" v="2741" actId="1036"/>
          <ac:spMkLst>
            <pc:docMk/>
            <pc:sldMk cId="3976243845" sldId="578"/>
            <ac:spMk id="21" creationId="{CFB92EC2-1C8F-B1E3-67A0-E697E9619EEE}"/>
          </ac:spMkLst>
        </pc:spChg>
        <pc:spChg chg="mod">
          <ac:chgData name="Glen Jones" userId="e846aaca-4b24-4b13-b0d0-f2308e16b284" providerId="ADAL" clId="{ED47ACC3-9597-4D89-A1DC-43CF280EF274}" dt="2026-06-05T08:59:42.388" v="2741" actId="1036"/>
          <ac:spMkLst>
            <pc:docMk/>
            <pc:sldMk cId="3976243845" sldId="578"/>
            <ac:spMk id="22" creationId="{FFF0BBAE-B7E3-DA0D-4A11-67F6894B6DA1}"/>
          </ac:spMkLst>
        </pc:spChg>
        <pc:spChg chg="mod">
          <ac:chgData name="Glen Jones" userId="e846aaca-4b24-4b13-b0d0-f2308e16b284" providerId="ADAL" clId="{ED47ACC3-9597-4D89-A1DC-43CF280EF274}" dt="2026-06-05T08:59:42.388" v="2741" actId="1036"/>
          <ac:spMkLst>
            <pc:docMk/>
            <pc:sldMk cId="3976243845" sldId="578"/>
            <ac:spMk id="23" creationId="{1B83976D-0A29-4268-E1E1-66D7FEC41811}"/>
          </ac:spMkLst>
        </pc:spChg>
      </pc:sldChg>
      <pc:sldChg chg="add">
        <pc:chgData name="Glen Jones" userId="e846aaca-4b24-4b13-b0d0-f2308e16b284" providerId="ADAL" clId="{ED47ACC3-9597-4D89-A1DC-43CF280EF274}" dt="2026-05-06T11:25:21.838" v="2643"/>
        <pc:sldMkLst>
          <pc:docMk/>
          <pc:sldMk cId="1127489242" sldId="586"/>
        </pc:sldMkLst>
      </pc:sldChg>
      <pc:sldChg chg="add">
        <pc:chgData name="Glen Jones" userId="e846aaca-4b24-4b13-b0d0-f2308e16b284" providerId="ADAL" clId="{ED47ACC3-9597-4D89-A1DC-43CF280EF274}" dt="2026-05-06T11:25:21.838" v="2643"/>
        <pc:sldMkLst>
          <pc:docMk/>
          <pc:sldMk cId="2811064419" sldId="592"/>
        </pc:sldMkLst>
      </pc:sldChg>
      <pc:sldChg chg="add">
        <pc:chgData name="Glen Jones" userId="e846aaca-4b24-4b13-b0d0-f2308e16b284" providerId="ADAL" clId="{ED47ACC3-9597-4D89-A1DC-43CF280EF274}" dt="2026-05-06T11:25:21.838" v="2643"/>
        <pc:sldMkLst>
          <pc:docMk/>
          <pc:sldMk cId="2289494072" sldId="5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8538-52BD-54E2-3DD3-AFAFC3628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BA640-B13F-7D20-970F-4116B4D5A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5F4F5D-1FA2-48CE-0514-27677773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A4F07-C2F3-5DF1-3582-AE1E40569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1675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gone?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 Suffix starts with a vowel = Drop the 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Excite originally meant “to call out strong feelings”. Over time, it came to mean “to make someone feel eager or interested”.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E36C6-C3AF-C24D-ED7C-F8E0EBBDE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192FCB-044B-05B1-0C57-95AD6ED94D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E2BCBD-E415-D52A-69A0-687F194459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5CDB2C-F700-3C1D-5CDA-A8701C45E8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94551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explain is to bring an idea out so others can see it clearly.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8F3A0-9B24-26B9-A49D-2F385A45E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E7F377-83C3-DFFB-FC8F-862CD1318A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AC0365-6774-1EFC-A9EB-5A46FBFD81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49385B-E6D7-849B-3A6E-EB11A5E307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69598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119DC3-F99D-1126-0E1E-A2B84B4329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90E131-A7D5-4816-2ED4-956B2D10AD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F60D04-FDBE-A67E-58CE-E386229F9B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8AF115-3F0B-267C-EEC2-0BA0C3DFEA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19964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6780A-6E75-A9D8-E462-19C591347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E301FF-C2CD-8C1F-94D2-8772D4AA85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DE611B-23BF-420B-6A4E-050B9346EA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B8B287-2519-51F4-2262-44BEBF75F5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485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2F9F4-C92E-05AB-1D34-669B9FA43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D04078-52C5-3872-8D57-06C6FB18D1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471541-72C4-DA37-2C60-3D69FE87C7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2FFB3-82CF-D22B-6D28-C1653ABB8D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4151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41D3E-28FA-5185-6991-EEB2C1F41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AFB1C0-E44A-EA6F-8650-862316514A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9661C4-58EA-F8D9-6930-B3A5B35E50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Exchange means “change things out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between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people”.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E546B2-66D6-721B-C8CE-75EA187801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66736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AFCCB-708E-6D8A-4C70-983E2F33C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6B22CE-86F3-FC83-621B-C353E7C064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8248BD-5999-E08A-D84E-1115D54D68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7270F2-5FDB-965E-DB8D-7351952389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91015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 three words here mean “take out” or “leave”?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1337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Extra is a different prefix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for interest/extension/completeness and doesn’t feed into the words for this week.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1322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676104"/>
            <a:ext cx="76392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Ex‑ comes from Latin ex meaning: “out of”, and “away from”.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prefix has evolved to have two meanings: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out of/away from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former (an ex-teacher)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43292-D2C3-A778-92CF-3847C58ED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87D6A97A-D49C-4E8D-AE3B-14127DACF8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001EE6-1367-E2B7-5D88-D528C357A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2024"/>
            <a:ext cx="11338560" cy="501348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is a famous idea called “deus ex machina”.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is a Latin term that translates to "god from the machine".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refers to a plot device used in ancient Greek and Roman drama where a seemingly unsolvable problem is suddenly resolved by the unexpected intervention of a new character, event, or object.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think of a film where a problem was suddenly solved?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06F9D5FE-55CC-3E49-B843-7E502FAC9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7" y="4518212"/>
            <a:ext cx="1998276" cy="253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95E6AA-8575-FCE9-2821-5B5C9C7C6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62CAF5B-F4F6-B559-E388-A32CE9897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F2167-2FC7-E464-4705-9680BF140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2024"/>
            <a:ext cx="11338560" cy="501348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Some think in Harry Potter, Fawkes's arrival with the Sword of Gryffindor, could be seen as examples of “deus ex machina”. 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94FB0AC-DF46-BB15-1979-25CD25A224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7" y="4518212"/>
            <a:ext cx="1998276" cy="253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94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96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312116"/>
            <a:ext cx="11338560" cy="62140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3344394" y="435738"/>
            <a:ext cx="76392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At heart, ex‑ always carries the idea of leaving.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54B5F6-AFDD-F353-85B0-6E3971887C10}"/>
              </a:ext>
            </a:extLst>
          </p:cNvPr>
          <p:cNvSpPr txBox="1"/>
          <p:nvPr/>
        </p:nvSpPr>
        <p:spPr>
          <a:xfrm>
            <a:off x="1099095" y="380304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F834034-E27B-7D53-C6B1-4D572C479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329421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470" y="3859085"/>
            <a:ext cx="2807993" cy="3568779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AE5BAC-0187-FF81-BC37-2F94D5E70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875709"/>
              </p:ext>
            </p:extLst>
          </p:nvPr>
        </p:nvGraphicFramePr>
        <p:xfrm>
          <a:off x="3470732" y="1882178"/>
          <a:ext cx="5717400" cy="185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31199">
                  <a:extLst>
                    <a:ext uri="{9D8B030D-6E8A-4147-A177-3AD203B41FA5}">
                      <a16:colId xmlns:a16="http://schemas.microsoft.com/office/drawing/2014/main" val="360008479"/>
                    </a:ext>
                  </a:extLst>
                </a:gridCol>
                <a:gridCol w="3886201">
                  <a:extLst>
                    <a:ext uri="{9D8B030D-6E8A-4147-A177-3AD203B41FA5}">
                      <a16:colId xmlns:a16="http://schemas.microsoft.com/office/drawing/2014/main" val="2897478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Literal 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435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exit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go out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952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exclude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shut out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029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export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carry out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705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exhale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breathe out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89646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FE8CDDD-D981-E9DF-EABE-037746500FA7}"/>
              </a:ext>
            </a:extLst>
          </p:cNvPr>
          <p:cNvSpPr txBox="1"/>
          <p:nvPr/>
        </p:nvSpPr>
        <p:spPr>
          <a:xfrm>
            <a:off x="3403470" y="4172372"/>
            <a:ext cx="76392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That same idea later stretched to mean “no longer”: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97D86E-DCB5-AB6E-30C8-5655ABDB426A}"/>
              </a:ext>
            </a:extLst>
          </p:cNvPr>
          <p:cNvSpPr txBox="1"/>
          <p:nvPr/>
        </p:nvSpPr>
        <p:spPr>
          <a:xfrm>
            <a:off x="3403470" y="6064466"/>
            <a:ext cx="76392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 even “former” is really just “out of that state”.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8041F6-D566-E8C5-5E5B-3BA628A2733B}"/>
              </a:ext>
            </a:extLst>
          </p:cNvPr>
          <p:cNvSpPr txBox="1"/>
          <p:nvPr/>
        </p:nvSpPr>
        <p:spPr>
          <a:xfrm>
            <a:off x="3340107" y="1301117"/>
            <a:ext cx="77026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You can still see that meaning clearly: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756941-C31D-E0C4-DD27-06C7695E2C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445001"/>
              </p:ext>
            </p:extLst>
          </p:nvPr>
        </p:nvGraphicFramePr>
        <p:xfrm>
          <a:off x="3513883" y="4753433"/>
          <a:ext cx="7300314" cy="10109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38183">
                  <a:extLst>
                    <a:ext uri="{9D8B030D-6E8A-4147-A177-3AD203B41FA5}">
                      <a16:colId xmlns:a16="http://schemas.microsoft.com/office/drawing/2014/main" val="360008479"/>
                    </a:ext>
                  </a:extLst>
                </a:gridCol>
                <a:gridCol w="4962131">
                  <a:extLst>
                    <a:ext uri="{9D8B030D-6E8A-4147-A177-3AD203B41FA5}">
                      <a16:colId xmlns:a16="http://schemas.microsoft.com/office/drawing/2014/main" val="2897478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Literal meaning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435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ex-teacher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someone out of the role of teacher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952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6881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B1C41-19B1-7446-6646-83B4D9374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59BE8C5-FCFD-2AFB-43A3-42CDFC244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C4E68-B4AB-17DB-66D7-6D695B7F2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757283"/>
            <a:ext cx="11338560" cy="66522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217194-1AF2-CC8B-B58D-F409279690B2}"/>
              </a:ext>
            </a:extLst>
          </p:cNvPr>
          <p:cNvSpPr txBox="1"/>
          <p:nvPr/>
        </p:nvSpPr>
        <p:spPr>
          <a:xfrm>
            <a:off x="3343607" y="907157"/>
            <a:ext cx="7639291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Ex‑ sometimes disguises itself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Latin, ex‑ changed shape depending on the next sound — to make words easier to say.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 ex‑ can secretly become: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e‑ → emit, erupt, evade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ef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→ effect, effort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ec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→ eclipse, eccentric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el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→ eliminate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en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→ enclose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These are all the same prefix in disguise.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(We’ve seen this before with in/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/il and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/sym.)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2D7D3B-BC2D-66E4-F252-067B53DAB9CE}"/>
              </a:ext>
            </a:extLst>
          </p:cNvPr>
          <p:cNvSpPr txBox="1"/>
          <p:nvPr/>
        </p:nvSpPr>
        <p:spPr>
          <a:xfrm>
            <a:off x="1099095" y="424820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C83E503-6B24-A515-8FD9-935D75D5F5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77458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2024DAF-247B-199B-EA9E-B871D24BB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" y="4617539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86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company exported toys.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1771061" y="13987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exported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C9D5B9-5111-A115-1B84-9FF32876E349}"/>
              </a:ext>
            </a:extLst>
          </p:cNvPr>
          <p:cNvSpPr txBox="1"/>
          <p:nvPr/>
        </p:nvSpPr>
        <p:spPr>
          <a:xfrm>
            <a:off x="1639705" y="1616196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exported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port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exported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exits the room.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exits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exits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exits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universe is expanding.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expanding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expanding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spread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expanding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purple gem explodes in sunlight.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351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explodes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explodes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4D8F3A-90D8-D5C7-3ABD-5BC44AC8B35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plode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86517F-90C4-A3D3-B953-E19FDD61291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burst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explodes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5972F82-0BB0-ED93-B39E-C7410BA00A2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extended her arms to reach the gem.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extended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889-4ACC-C469-D3A2-78F5FA19E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8102B3-9955-C26C-279C-C1D6D722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ECA10-4F30-72B7-727C-0C8ECC16D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394B8-4038-13A6-CC77-4345B10F16ED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extended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9A477A6-E81D-2188-C2F7-EEAC6F649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A825959-CC78-34D0-03C8-F7509BD2D36C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47A946E-D4C3-C001-9228-196F54E2F8F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FF801FB-BDBC-34B1-AA97-8CE5530BC0E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684F4E9-D783-E94E-AD36-7A44C850594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90E47E-418F-64B0-21D1-518B04FE4449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stretch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FAE3668-CB87-3399-45AA-68F93B8B265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extended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87681E-ADE5-7C9F-AFE4-D4921E27C4FC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98772C4-0194-D376-3B74-484AC1BB6B5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582326-ACC6-B4CA-1CDF-9A55DC63BFE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88B45FD-683E-A9FA-870D-34BEEB1420E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92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quest was exciting!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0620" y="1522209"/>
            <a:ext cx="4684522" cy="43705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1565278" y="208483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exciting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exciting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6710880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cite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6DDD66-2A1A-A6B7-37B6-D7BBEF8ABA12}"/>
              </a:ext>
            </a:extLst>
          </p:cNvPr>
          <p:cNvSpPr txBox="1">
            <a:spLocks/>
          </p:cNvSpPr>
          <p:nvPr/>
        </p:nvSpPr>
        <p:spPr>
          <a:xfrm>
            <a:off x="9603028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F8BFA36D-27CD-F8CF-4C71-4A286D288D60}"/>
              </a:ext>
            </a:extLst>
          </p:cNvPr>
          <p:cNvSpPr/>
          <p:nvPr/>
        </p:nvSpPr>
        <p:spPr>
          <a:xfrm>
            <a:off x="898831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2808379" y="4444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6710880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call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416784" y="4282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exciting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EDA3BBA-5B7E-6164-F9EA-EA363FA4435A}"/>
              </a:ext>
            </a:extLst>
          </p:cNvPr>
          <p:cNvSpPr txBox="1">
            <a:spLocks/>
          </p:cNvSpPr>
          <p:nvPr/>
        </p:nvSpPr>
        <p:spPr>
          <a:xfrm>
            <a:off x="9603028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3818731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3848499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out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608833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3F9B3-D228-2B97-C34E-ED095164E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E9DBCC9-0B14-922B-B378-40CAE07F67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373F2-500C-11FB-B29F-C5B2310C8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865C854-EC95-E832-352B-DF14E06F68C9}"/>
              </a:ext>
            </a:extLst>
          </p:cNvPr>
          <p:cNvSpPr txBox="1">
            <a:spLocks/>
          </p:cNvSpPr>
          <p:nvPr/>
        </p:nvSpPr>
        <p:spPr>
          <a:xfrm>
            <a:off x="6696367" y="161195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cite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A21BE9-9B39-7D62-2C01-E7DCA7B47C05}"/>
              </a:ext>
            </a:extLst>
          </p:cNvPr>
          <p:cNvSpPr txBox="1">
            <a:spLocks/>
          </p:cNvSpPr>
          <p:nvPr/>
        </p:nvSpPr>
        <p:spPr>
          <a:xfrm>
            <a:off x="9588515" y="161195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27CED108-4190-36B4-54F3-A956CA6F8417}"/>
              </a:ext>
            </a:extLst>
          </p:cNvPr>
          <p:cNvSpPr/>
          <p:nvPr/>
        </p:nvSpPr>
        <p:spPr>
          <a:xfrm>
            <a:off x="8973803" y="17523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1CE8888F-190D-67C3-D0CE-465250E1B08E}"/>
              </a:ext>
            </a:extLst>
          </p:cNvPr>
          <p:cNvSpPr/>
          <p:nvPr/>
        </p:nvSpPr>
        <p:spPr>
          <a:xfrm>
            <a:off x="2793866" y="1774049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6901F75-6F7C-45E1-0D49-34AAAF348888}"/>
              </a:ext>
            </a:extLst>
          </p:cNvPr>
          <p:cNvSpPr txBox="1">
            <a:spLocks/>
          </p:cNvSpPr>
          <p:nvPr/>
        </p:nvSpPr>
        <p:spPr>
          <a:xfrm>
            <a:off x="6696367" y="258334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call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5AA51E-F916-BCFE-A08E-B6E0B27C0AFF}"/>
              </a:ext>
            </a:extLst>
          </p:cNvPr>
          <p:cNvSpPr txBox="1">
            <a:spLocks/>
          </p:cNvSpPr>
          <p:nvPr/>
        </p:nvSpPr>
        <p:spPr>
          <a:xfrm>
            <a:off x="402271" y="16119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exciting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62DEFEB-FCDD-0466-0794-F2DB50982EE4}"/>
              </a:ext>
            </a:extLst>
          </p:cNvPr>
          <p:cNvSpPr txBox="1">
            <a:spLocks/>
          </p:cNvSpPr>
          <p:nvPr/>
        </p:nvSpPr>
        <p:spPr>
          <a:xfrm>
            <a:off x="9588515" y="258334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4B4420E-C16F-0CDD-EE20-0038F8570E58}"/>
              </a:ext>
            </a:extLst>
          </p:cNvPr>
          <p:cNvSpPr txBox="1">
            <a:spLocks/>
          </p:cNvSpPr>
          <p:nvPr/>
        </p:nvSpPr>
        <p:spPr>
          <a:xfrm>
            <a:off x="3804218" y="161195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2E46269-D13C-FE95-B952-B597793333CE}"/>
              </a:ext>
            </a:extLst>
          </p:cNvPr>
          <p:cNvSpPr txBox="1">
            <a:spLocks/>
          </p:cNvSpPr>
          <p:nvPr/>
        </p:nvSpPr>
        <p:spPr>
          <a:xfrm>
            <a:off x="3833986" y="258334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out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7A8D32-AC03-598B-5406-B12FE321774C}"/>
              </a:ext>
            </a:extLst>
          </p:cNvPr>
          <p:cNvSpPr/>
          <p:nvPr/>
        </p:nvSpPr>
        <p:spPr>
          <a:xfrm>
            <a:off x="6073823" y="17523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1C32B76-7066-BE34-1688-C8C1A260625E}"/>
              </a:ext>
            </a:extLst>
          </p:cNvPr>
          <p:cNvSpPr txBox="1"/>
          <p:nvPr/>
        </p:nvSpPr>
        <p:spPr>
          <a:xfrm>
            <a:off x="3668829" y="3622880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27" name="Arrow: Up 26">
            <a:extLst>
              <a:ext uri="{FF2B5EF4-FFF2-40B4-BE49-F238E27FC236}">
                <a16:creationId xmlns:a16="http://schemas.microsoft.com/office/drawing/2014/main" id="{484780B0-51DC-FF8E-FA80-2B2D603A2743}"/>
              </a:ext>
            </a:extLst>
          </p:cNvPr>
          <p:cNvSpPr/>
          <p:nvPr/>
        </p:nvSpPr>
        <p:spPr>
          <a:xfrm>
            <a:off x="7985657" y="2104154"/>
            <a:ext cx="242047" cy="146805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38B2A2-AF46-55C9-A6B1-D3D3AFA03B5E}"/>
              </a:ext>
            </a:extLst>
          </p:cNvPr>
          <p:cNvSpPr txBox="1"/>
          <p:nvPr/>
        </p:nvSpPr>
        <p:spPr>
          <a:xfrm>
            <a:off x="0" y="5042009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915E14-866B-009A-1020-CBB04DC5ECA9}"/>
              </a:ext>
            </a:extLst>
          </p:cNvPr>
          <p:cNvSpPr txBox="1"/>
          <p:nvPr/>
        </p:nvSpPr>
        <p:spPr>
          <a:xfrm>
            <a:off x="1500271" y="7916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exciting</a:t>
            </a:r>
          </a:p>
        </p:txBody>
      </p:sp>
    </p:spTree>
    <p:extLst>
      <p:ext uri="{BB962C8B-B14F-4D97-AF65-F5344CB8AC3E}">
        <p14:creationId xmlns:p14="http://schemas.microsoft.com/office/powerpoint/2010/main" val="6633468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animBg="1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explained the problem.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explained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explained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plain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5400F8-C77C-FB73-90FE-F8BB7438F4E6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1C12DEF-321D-F0D3-0D23-5E2AD53AEE31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clear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explain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7796FEB-56DC-F8C4-5B9B-31D68908ECA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untangling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tangle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A922155-4C64-947F-DEB3-662CF437AEE7}"/>
              </a:ext>
            </a:extLst>
          </p:cNvPr>
          <p:cNvSpPr txBox="1">
            <a:spLocks/>
          </p:cNvSpPr>
          <p:nvPr/>
        </p:nvSpPr>
        <p:spPr>
          <a:xfrm>
            <a:off x="2877049" y="5859379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in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tangl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expresses her opinions tactfully.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expresses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expresses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58F328D-08E4-61CB-A0B2-5574BA65A25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4B46E92-5660-5AE5-D27B-4CF49D9E9CA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push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express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378C44C-687F-2D70-1A75-AB447FBA333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FDA9F-55B4-DEDC-CDEB-D7F3C1C57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20604B0-1E74-9E6E-959D-10ED36B668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42795F-9EF4-BA33-517F-E9A024D8D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had 30 gems excluding those in the rocket.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C07AAD-96A1-9CEA-89C2-6CA33CF507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29"/>
            <a:ext cx="4076606" cy="52524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47E463-E8E5-6752-48BA-FAD2AC8AC776}"/>
              </a:ext>
            </a:extLst>
          </p:cNvPr>
          <p:cNvSpPr txBox="1"/>
          <p:nvPr/>
        </p:nvSpPr>
        <p:spPr>
          <a:xfrm>
            <a:off x="2494521" y="2497929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excluding</a:t>
            </a:r>
          </a:p>
        </p:txBody>
      </p:sp>
    </p:spTree>
    <p:extLst>
      <p:ext uri="{BB962C8B-B14F-4D97-AF65-F5344CB8AC3E}">
        <p14:creationId xmlns:p14="http://schemas.microsoft.com/office/powerpoint/2010/main" val="15931129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5F6D6-6ED9-C5C4-76BB-C23A8C897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7FBD0D8-30AC-F671-03DA-C5CC539E9B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23E81-FEAA-264C-12D3-75634201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65B4366-8581-4400-8BD9-749C274E8C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0F50B8-2F8B-2E4E-646D-16C96F0B3924}"/>
              </a:ext>
            </a:extLst>
          </p:cNvPr>
          <p:cNvSpPr txBox="1"/>
          <p:nvPr/>
        </p:nvSpPr>
        <p:spPr>
          <a:xfrm>
            <a:off x="2687193" y="175770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excluding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F3FBE0A-BAD7-3F6B-DCE5-3047D83CCB99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lude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AA6B1BF-4370-5671-83E5-1DD4A80F4E5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CA26C484-C8A1-EAD8-0265-5866FC0C783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82F1C89-06FF-B638-209B-9022675FCE23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544A200-9172-3FAA-7707-D2634CB2E037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shut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C3845B2-5AB7-75ED-863A-38CBE67F805A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excluding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86D5134-77CA-B62E-6A8C-F46B4165C878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523802E8-6DD5-B738-7057-B47C6CF505A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F4484B2-D174-15D1-A527-64903172D94F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F0EF36B-DF80-2A17-E240-EB7DCB0CF074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915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F6ACA-44E3-B513-BD2E-755F01ED1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0642215-C521-5DD1-1C27-FED2664AB1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DAC796-948B-2CC8-43FC-F097E30B9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EEB8B9-9BD2-4848-FBBE-CCDAED639419}"/>
              </a:ext>
            </a:extLst>
          </p:cNvPr>
          <p:cNvSpPr txBox="1"/>
          <p:nvPr/>
        </p:nvSpPr>
        <p:spPr>
          <a:xfrm>
            <a:off x="2359898" y="181573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excluding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A6C5D3D-CDE1-3589-651C-020801E521DF}"/>
              </a:ext>
            </a:extLst>
          </p:cNvPr>
          <p:cNvSpPr txBox="1">
            <a:spLocks/>
          </p:cNvSpPr>
          <p:nvPr/>
        </p:nvSpPr>
        <p:spPr>
          <a:xfrm>
            <a:off x="6617252" y="202473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lude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F7A3C46-63C3-5871-0E9A-356445FDD359}"/>
              </a:ext>
            </a:extLst>
          </p:cNvPr>
          <p:cNvSpPr txBox="1">
            <a:spLocks/>
          </p:cNvSpPr>
          <p:nvPr/>
        </p:nvSpPr>
        <p:spPr>
          <a:xfrm>
            <a:off x="9509400" y="202473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D7D56E3-3EE7-49A8-78E6-FDB268DD4E59}"/>
              </a:ext>
            </a:extLst>
          </p:cNvPr>
          <p:cNvSpPr/>
          <p:nvPr/>
        </p:nvSpPr>
        <p:spPr>
          <a:xfrm>
            <a:off x="8894688" y="21651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74BCC153-9AFD-28D7-186A-6F58FB42EE5F}"/>
              </a:ext>
            </a:extLst>
          </p:cNvPr>
          <p:cNvSpPr/>
          <p:nvPr/>
        </p:nvSpPr>
        <p:spPr>
          <a:xfrm>
            <a:off x="2714751" y="218683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B1318B1-E1B0-710E-661E-857CCAF4B352}"/>
              </a:ext>
            </a:extLst>
          </p:cNvPr>
          <p:cNvSpPr txBox="1">
            <a:spLocks/>
          </p:cNvSpPr>
          <p:nvPr/>
        </p:nvSpPr>
        <p:spPr>
          <a:xfrm>
            <a:off x="6617252" y="299612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shut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712FB5B-9B37-BC8D-A336-41A82E74DCD6}"/>
              </a:ext>
            </a:extLst>
          </p:cNvPr>
          <p:cNvSpPr txBox="1">
            <a:spLocks/>
          </p:cNvSpPr>
          <p:nvPr/>
        </p:nvSpPr>
        <p:spPr>
          <a:xfrm>
            <a:off x="323156" y="20247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</a:rPr>
              <a:t>excluding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5D8BDCA-D784-28E4-D3BC-6E7B2E5B2E51}"/>
              </a:ext>
            </a:extLst>
          </p:cNvPr>
          <p:cNvSpPr txBox="1">
            <a:spLocks/>
          </p:cNvSpPr>
          <p:nvPr/>
        </p:nvSpPr>
        <p:spPr>
          <a:xfrm>
            <a:off x="9509400" y="299612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6E56B73F-5153-430F-0EBD-FC0F2C28DC6A}"/>
              </a:ext>
            </a:extLst>
          </p:cNvPr>
          <p:cNvSpPr txBox="1">
            <a:spLocks/>
          </p:cNvSpPr>
          <p:nvPr/>
        </p:nvSpPr>
        <p:spPr>
          <a:xfrm>
            <a:off x="3725103" y="2024738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47B223C-9F41-864D-F37F-A9E91CCC039E}"/>
              </a:ext>
            </a:extLst>
          </p:cNvPr>
          <p:cNvSpPr txBox="1">
            <a:spLocks/>
          </p:cNvSpPr>
          <p:nvPr/>
        </p:nvSpPr>
        <p:spPr>
          <a:xfrm>
            <a:off x="3754871" y="299612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1E3AAE2F-64CB-5F7D-5A66-4ABCBDF6AFEA}"/>
              </a:ext>
            </a:extLst>
          </p:cNvPr>
          <p:cNvSpPr/>
          <p:nvPr/>
        </p:nvSpPr>
        <p:spPr>
          <a:xfrm>
            <a:off x="5994708" y="21651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95DCE2-ED02-648E-F6D9-2412DC63B354}"/>
              </a:ext>
            </a:extLst>
          </p:cNvPr>
          <p:cNvSpPr txBox="1"/>
          <p:nvPr/>
        </p:nvSpPr>
        <p:spPr>
          <a:xfrm>
            <a:off x="3615851" y="3855108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C9F50E2B-D9CE-D823-FEC0-3C3B0A3C0E3B}"/>
              </a:ext>
            </a:extLst>
          </p:cNvPr>
          <p:cNvSpPr/>
          <p:nvPr/>
        </p:nvSpPr>
        <p:spPr>
          <a:xfrm>
            <a:off x="7831079" y="2526261"/>
            <a:ext cx="242047" cy="146805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444988-F19E-2467-A812-FFBA1672D2D9}"/>
              </a:ext>
            </a:extLst>
          </p:cNvPr>
          <p:cNvSpPr txBox="1"/>
          <p:nvPr/>
        </p:nvSpPr>
        <p:spPr>
          <a:xfrm>
            <a:off x="-52978" y="5274237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3441237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6CB25-2C67-81DB-410B-6E76D7E5D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F338B6C-932A-6BE0-7880-927DAA19F2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E7DE8-D068-8B92-3D62-6F075DEDF7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and Emile exchanged smiles.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999168A5-D3DB-7FD1-6208-3708A9E3B3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5042330" cy="47044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FDC612-A2A3-E735-E9E4-7F938C98D94D}"/>
              </a:ext>
            </a:extLst>
          </p:cNvPr>
          <p:cNvSpPr txBox="1"/>
          <p:nvPr/>
        </p:nvSpPr>
        <p:spPr>
          <a:xfrm>
            <a:off x="2946718" y="18051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exchanged</a:t>
            </a:r>
          </a:p>
        </p:txBody>
      </p:sp>
    </p:spTree>
    <p:extLst>
      <p:ext uri="{BB962C8B-B14F-4D97-AF65-F5344CB8AC3E}">
        <p14:creationId xmlns:p14="http://schemas.microsoft.com/office/powerpoint/2010/main" val="184461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BC559-E002-E777-E7CA-F27FADDA7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61279F7-77E4-8EC1-431E-63ACA7971D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C42C11-C08A-E955-EBA3-509BC2D39D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0A249B7-6AA3-D207-BD73-33B7222E7D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19F555-9B14-A29D-E78E-8E8649BFFD8D}"/>
              </a:ext>
            </a:extLst>
          </p:cNvPr>
          <p:cNvSpPr txBox="1"/>
          <p:nvPr/>
        </p:nvSpPr>
        <p:spPr>
          <a:xfrm>
            <a:off x="2946718" y="18051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exchanged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3DF253-C433-CDD4-E93B-603FC3AB3836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D878A74-225F-F556-A9AA-B11B1783F9E6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60DF1FE-9E8E-D8B3-1400-C7706C3BB158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change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7DD1074-0573-1EE6-EA1E-715B62B8B0B9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exchanged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6BFEF6-A38B-FEF9-1093-4F748404D768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C389BDB9-DAD1-3083-1DD1-ED2E0950798B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31E892B-884B-E13F-9325-7E5E1B948B69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2BE670-DDCB-8FAD-EFC9-E5095DB5156C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E13C026B-8B5F-EBBB-1928-EEB04D35F0A7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F67B9C4-D113-6FB8-9DAC-903509A9653C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</p:spTree>
    <p:extLst>
      <p:ext uri="{BB962C8B-B14F-4D97-AF65-F5344CB8AC3E}">
        <p14:creationId xmlns:p14="http://schemas.microsoft.com/office/powerpoint/2010/main" val="10632148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21DF1-2E78-E124-04F1-392EE0356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0476C15-50B7-2E5F-A268-629CDD1B92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8BB5C9-7A2B-B65F-2B23-960BE46D77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5046CD-47A1-5CBA-4F67-A9365639B83C}"/>
              </a:ext>
            </a:extLst>
          </p:cNvPr>
          <p:cNvSpPr txBox="1"/>
          <p:nvPr/>
        </p:nvSpPr>
        <p:spPr>
          <a:xfrm>
            <a:off x="1639705" y="209855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exchanged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B300FFD-E73D-73B7-1732-6D690B69E6B5}"/>
              </a:ext>
            </a:extLst>
          </p:cNvPr>
          <p:cNvSpPr txBox="1">
            <a:spLocks/>
          </p:cNvSpPr>
          <p:nvPr/>
        </p:nvSpPr>
        <p:spPr>
          <a:xfrm>
            <a:off x="7322155" y="162919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59F8F09-E193-4AAA-163F-AA9152106453}"/>
              </a:ext>
            </a:extLst>
          </p:cNvPr>
          <p:cNvSpPr/>
          <p:nvPr/>
        </p:nvSpPr>
        <p:spPr>
          <a:xfrm>
            <a:off x="2904638" y="179128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A0625EB-2310-7C55-7C63-A6C9E3F7DEFF}"/>
              </a:ext>
            </a:extLst>
          </p:cNvPr>
          <p:cNvSpPr txBox="1">
            <a:spLocks/>
          </p:cNvSpPr>
          <p:nvPr/>
        </p:nvSpPr>
        <p:spPr>
          <a:xfrm>
            <a:off x="7322155" y="25977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change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1CA1C72-7B29-65D9-15DC-569D05963FA9}"/>
              </a:ext>
            </a:extLst>
          </p:cNvPr>
          <p:cNvSpPr txBox="1">
            <a:spLocks/>
          </p:cNvSpPr>
          <p:nvPr/>
        </p:nvSpPr>
        <p:spPr>
          <a:xfrm>
            <a:off x="541780" y="16201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exchanged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FB92EC2-1C8F-B1E3-67A0-E697E9619EEE}"/>
              </a:ext>
            </a:extLst>
          </p:cNvPr>
          <p:cNvSpPr txBox="1">
            <a:spLocks/>
          </p:cNvSpPr>
          <p:nvPr/>
        </p:nvSpPr>
        <p:spPr>
          <a:xfrm>
            <a:off x="4644129" y="1660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FFF0BBAE-B7E3-DA0D-4A11-67F6894B6DA1}"/>
              </a:ext>
            </a:extLst>
          </p:cNvPr>
          <p:cNvSpPr/>
          <p:nvPr/>
        </p:nvSpPr>
        <p:spPr>
          <a:xfrm>
            <a:off x="6767559" y="1800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B83976D-0A29-4268-E1E1-66D7FEC41811}"/>
              </a:ext>
            </a:extLst>
          </p:cNvPr>
          <p:cNvSpPr txBox="1">
            <a:spLocks/>
          </p:cNvSpPr>
          <p:nvPr/>
        </p:nvSpPr>
        <p:spPr>
          <a:xfrm>
            <a:off x="4644129" y="2628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4C72C9-BC43-911B-FABA-2D87CD3A1C42}"/>
              </a:ext>
            </a:extLst>
          </p:cNvPr>
          <p:cNvSpPr txBox="1">
            <a:spLocks/>
          </p:cNvSpPr>
          <p:nvPr/>
        </p:nvSpPr>
        <p:spPr>
          <a:xfrm>
            <a:off x="9895313" y="16438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ADF11E9D-196C-8E87-8F1B-3ABB5B93E7DD}"/>
              </a:ext>
            </a:extLst>
          </p:cNvPr>
          <p:cNvSpPr/>
          <p:nvPr/>
        </p:nvSpPr>
        <p:spPr>
          <a:xfrm>
            <a:off x="9383221" y="178430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9FDD68E-8AC0-AF2C-6AFC-660D057B9233}"/>
              </a:ext>
            </a:extLst>
          </p:cNvPr>
          <p:cNvSpPr txBox="1">
            <a:spLocks/>
          </p:cNvSpPr>
          <p:nvPr/>
        </p:nvSpPr>
        <p:spPr>
          <a:xfrm>
            <a:off x="9895314" y="26124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C92724-B83B-54CC-1C03-DC36AA4DBDCB}"/>
              </a:ext>
            </a:extLst>
          </p:cNvPr>
          <p:cNvSpPr txBox="1"/>
          <p:nvPr/>
        </p:nvSpPr>
        <p:spPr>
          <a:xfrm>
            <a:off x="4191998" y="3549514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915318EA-2B4F-1D30-3FB3-B8B9DDB574E9}"/>
              </a:ext>
            </a:extLst>
          </p:cNvPr>
          <p:cNvSpPr/>
          <p:nvPr/>
        </p:nvSpPr>
        <p:spPr>
          <a:xfrm>
            <a:off x="8691689" y="2122357"/>
            <a:ext cx="242047" cy="146805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10DED1-A751-F379-6B2B-EBC098B65159}"/>
              </a:ext>
            </a:extLst>
          </p:cNvPr>
          <p:cNvSpPr txBox="1"/>
          <p:nvPr/>
        </p:nvSpPr>
        <p:spPr>
          <a:xfrm>
            <a:off x="-52978" y="5274237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39762438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teachor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asked us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explayn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exemple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the class.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teacher asked us to explain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example to the class.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teacher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asked us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explain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example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the class.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9235" y="1684997"/>
            <a:ext cx="8709891" cy="352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exit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expand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explode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export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extend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explain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express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excited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example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exchange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exclude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extract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explore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38862" y="2135662"/>
            <a:ext cx="44115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ex-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(not extra)?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ex-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ex-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out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03158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ex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it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ex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plode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ex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plain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ex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ample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1293</Words>
  <Application>Microsoft Office PowerPoint</Application>
  <PresentationFormat>Widescreen</PresentationFormat>
  <Paragraphs>347</Paragraphs>
  <Slides>39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2026-06-05T08:59:49Z</dcterms:modified>
</cp:coreProperties>
</file>